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AFB32EA-D879-44B7-BC24-19D06155EBE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34E8A2F-4C3E-434E-85DC-168B61C21B9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4/20/2019 2:38:00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9B0AFC36-5EC1-46E3-8E72-F1391E5E82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1AF83AF6-633B-4CAD-AB65-14722A3DA6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44" y="0"/>
            <a:ext cx="739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0B2B62ED-0278-4945-A667-0EF222A4B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0" y="0"/>
            <a:ext cx="1088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8FE7737C-50B0-4E0B-8905-7222E285D3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17" y="0"/>
            <a:ext cx="8390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C5DFC9FF-049F-45FF-A98D-BC26545AE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94" y="0"/>
            <a:ext cx="29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7C0D4334-EF6E-4F72-8F01-A322EE33CD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" y="0"/>
            <a:ext cx="11150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4C449E1D-CC92-4FFE-9C1D-AAA9BD7BE5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0" y="0"/>
            <a:ext cx="1077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F7B21CEE-8908-4912-AC2E-0E7B6EDE4F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" y="0"/>
            <a:ext cx="11876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